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4" r:id="rId5"/>
    <p:sldId id="265" r:id="rId6"/>
    <p:sldId id="267" r:id="rId7"/>
    <p:sldId id="258" r:id="rId8"/>
    <p:sldId id="259" r:id="rId9"/>
    <p:sldId id="260" r:id="rId10"/>
    <p:sldId id="269" r:id="rId11"/>
    <p:sldId id="261" r:id="rId12"/>
    <p:sldId id="270" r:id="rId13"/>
    <p:sldId id="266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13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0F37-9ABA-4A3D-B8C4-3B16EADE491D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9D5-D21D-45B7-A531-89D3DD1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0F37-9ABA-4A3D-B8C4-3B16EADE491D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9D5-D21D-45B7-A531-89D3DD1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0F37-9ABA-4A3D-B8C4-3B16EADE491D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9D5-D21D-45B7-A531-89D3DD1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2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0F37-9ABA-4A3D-B8C4-3B16EADE491D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9D5-D21D-45B7-A531-89D3DD1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5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0F37-9ABA-4A3D-B8C4-3B16EADE491D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9D5-D21D-45B7-A531-89D3DD1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0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0F37-9ABA-4A3D-B8C4-3B16EADE491D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9D5-D21D-45B7-A531-89D3DD1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9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0F37-9ABA-4A3D-B8C4-3B16EADE491D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9D5-D21D-45B7-A531-89D3DD1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0F37-9ABA-4A3D-B8C4-3B16EADE491D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9D5-D21D-45B7-A531-89D3DD1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9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0F37-9ABA-4A3D-B8C4-3B16EADE491D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9D5-D21D-45B7-A531-89D3DD1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0F37-9ABA-4A3D-B8C4-3B16EADE491D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9D5-D21D-45B7-A531-89D3DD1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0F37-9ABA-4A3D-B8C4-3B16EADE491D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9D5-D21D-45B7-A531-89D3DD1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90F37-9ABA-4A3D-B8C4-3B16EADE491D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19D5-D21D-45B7-A531-89D3DD1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3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FAST-Patch Study Recap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34" y="1467484"/>
            <a:ext cx="4518438" cy="471208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" y="1467484"/>
            <a:ext cx="4482508" cy="4564606"/>
          </a:xfrm>
        </p:spPr>
      </p:pic>
    </p:spTree>
    <p:extLst>
      <p:ext uri="{BB962C8B-B14F-4D97-AF65-F5344CB8AC3E}">
        <p14:creationId xmlns:p14="http://schemas.microsoft.com/office/powerpoint/2010/main" val="115180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" y="3237346"/>
            <a:ext cx="3657600" cy="372459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" y="-68958"/>
            <a:ext cx="3657600" cy="373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61" y="3287821"/>
            <a:ext cx="3474720" cy="3623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61" y="-68957"/>
            <a:ext cx="3474720" cy="36228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6413" y="759542"/>
            <a:ext cx="1644445" cy="2528279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1600199" y="4062421"/>
            <a:ext cx="1039761" cy="2530944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35507" y="622403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~2.35e4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96" y="295018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~2.75e4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243052" y="191729"/>
            <a:ext cx="7374" cy="3035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35678" y="3487648"/>
            <a:ext cx="7374" cy="3035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92678" y="1275735"/>
            <a:ext cx="2809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38600" y="5076494"/>
            <a:ext cx="2809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10621" y="191728"/>
            <a:ext cx="7374" cy="3035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57816" y="1861149"/>
            <a:ext cx="2809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81610" y="5215998"/>
            <a:ext cx="2809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11645" y="3487648"/>
            <a:ext cx="7374" cy="3035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84006" y="2278626"/>
            <a:ext cx="1681318" cy="102811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82860" y="2950185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~3.9e4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34424" y="5635405"/>
            <a:ext cx="1423075" cy="97764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604687" y="60260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~4e4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00199" y="4058132"/>
            <a:ext cx="1423075" cy="97764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4132416" y="1645249"/>
            <a:ext cx="2809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54807" y="2006858"/>
            <a:ext cx="2189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airglow patch, J@100 eV ~ 3e6, i.e. F region ionization on the order of ~1e4</a:t>
            </a:r>
          </a:p>
          <a:p>
            <a:endParaRPr lang="en-US" dirty="0"/>
          </a:p>
          <a:p>
            <a:r>
              <a:rPr lang="en-US" dirty="0" smtClean="0"/>
              <a:t>This is also consistent with Weber et al., 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4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Virtual height: change from height at peak dB to height that envelopes all points</a:t>
            </a:r>
          </a:p>
          <a:p>
            <a:endParaRPr lang="en-US" sz="2400" dirty="0" smtClean="0"/>
          </a:p>
          <a:p>
            <a:r>
              <a:rPr lang="en-US" sz="2400" dirty="0" smtClean="0"/>
              <a:t>Starting point of true height: change from 160 km to 200 km</a:t>
            </a:r>
          </a:p>
          <a:p>
            <a:endParaRPr lang="en-US" sz="2400" dirty="0" smtClean="0"/>
          </a:p>
          <a:p>
            <a:r>
              <a:rPr lang="en-US" sz="2400" dirty="0" smtClean="0"/>
              <a:t>Play with times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232390"/>
            <a:ext cx="7886700" cy="1325563"/>
          </a:xfrm>
        </p:spPr>
        <p:txBody>
          <a:bodyPr/>
          <a:lstStyle/>
          <a:p>
            <a:r>
              <a:rPr lang="en-US" dirty="0" smtClean="0"/>
              <a:t>Patch </a:t>
            </a:r>
            <a:r>
              <a:rPr lang="en-US" dirty="0" err="1" smtClean="0"/>
              <a:t>ionogram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3" b="36182"/>
          <a:stretch/>
        </p:blipFill>
        <p:spPr>
          <a:xfrm>
            <a:off x="0" y="169606"/>
            <a:ext cx="9144000" cy="1681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2"/>
          <a:stretch/>
        </p:blipFill>
        <p:spPr>
          <a:xfrm>
            <a:off x="0" y="1850922"/>
            <a:ext cx="9144000" cy="36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93" y="2488758"/>
            <a:ext cx="5243089" cy="4369242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8"/>
          <a:stretch/>
        </p:blipFill>
        <p:spPr>
          <a:xfrm>
            <a:off x="0" y="2327602"/>
            <a:ext cx="4474675" cy="1690956"/>
          </a:xfr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80"/>
          <a:stretch/>
        </p:blipFill>
        <p:spPr>
          <a:xfrm>
            <a:off x="10362" y="4007167"/>
            <a:ext cx="4474675" cy="5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8" b="36376"/>
          <a:stretch/>
        </p:blipFill>
        <p:spPr>
          <a:xfrm>
            <a:off x="64469" y="186353"/>
            <a:ext cx="8878233" cy="15043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68" b="-219"/>
          <a:stretch/>
        </p:blipFill>
        <p:spPr>
          <a:xfrm>
            <a:off x="132883" y="1679626"/>
            <a:ext cx="8878233" cy="346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92" y="2504660"/>
            <a:ext cx="5224007" cy="435333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99"/>
          <a:stretch/>
        </p:blipFill>
        <p:spPr>
          <a:xfrm>
            <a:off x="-65340" y="2231300"/>
            <a:ext cx="4748660" cy="176025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1"/>
          <a:stretch/>
        </p:blipFill>
        <p:spPr>
          <a:xfrm>
            <a:off x="-39755" y="4015409"/>
            <a:ext cx="4748660" cy="5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3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697932" cy="6462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FAST-PFISR conjunction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108365"/>
            <a:ext cx="8215745" cy="545869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Poor correlation between Ne and Je</a:t>
            </a:r>
            <a:r>
              <a:rPr lang="en-US" sz="2400" dirty="0" smtClean="0">
                <a:sym typeface="Wingdings" panose="05000000000000000000" pitchFamily="2" charset="2"/>
              </a:rPr>
              <a:t>: </a:t>
            </a:r>
            <a:r>
              <a:rPr lang="en-US" sz="2400" dirty="0">
                <a:sym typeface="Wingdings" panose="05000000000000000000" pitchFamily="2" charset="2"/>
              </a:rPr>
              <a:t>D</a:t>
            </a:r>
            <a:r>
              <a:rPr lang="en-US" sz="2400" dirty="0" smtClean="0">
                <a:sym typeface="Wingdings" panose="05000000000000000000" pitchFamily="2" charset="2"/>
              </a:rPr>
              <a:t>ifference in preexisting Ne background?</a:t>
            </a:r>
          </a:p>
          <a:p>
            <a:r>
              <a:rPr lang="en-US" sz="2400" i="1" dirty="0" smtClean="0">
                <a:sym typeface="Wingdings" panose="05000000000000000000" pitchFamily="2" charset="2"/>
              </a:rPr>
              <a:t>Solution: select events with measurements of Ne background (Ne just equatorward of auroral ionization) and assume this background to be uniform within PFISR FOV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Difficulty in matching precipitation and Ne profile</a:t>
            </a:r>
          </a:p>
          <a:p>
            <a:r>
              <a:rPr lang="en-US" sz="2400" i="1" dirty="0">
                <a:sym typeface="Wingdings" panose="05000000000000000000" pitchFamily="2" charset="2"/>
              </a:rPr>
              <a:t>Solution</a:t>
            </a:r>
            <a:r>
              <a:rPr lang="en-US" sz="2400" i="1" dirty="0" smtClean="0">
                <a:sym typeface="Wingdings" panose="05000000000000000000" pitchFamily="2" charset="2"/>
              </a:rPr>
              <a:t>: require Ne profiles to exhibit latitudinal variations (e.g. from F region dominated to E region dominated) so that they can be matched to low to high energy precipitation.</a:t>
            </a:r>
            <a:endParaRPr lang="en-US" sz="2400" i="1" dirty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Overall: from low to high latitude: Ne equatorward of oval  F region dominated Ne  E region dominated Ne (or both E and F contributed Ne)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0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2"/>
          <a:stretch/>
        </p:blipFill>
        <p:spPr>
          <a:xfrm>
            <a:off x="205569" y="1821901"/>
            <a:ext cx="3302758" cy="48768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/>
          <a:stretch/>
        </p:blipFill>
        <p:spPr>
          <a:xfrm>
            <a:off x="5935922" y="1794419"/>
            <a:ext cx="2906973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r="9724"/>
          <a:stretch/>
        </p:blipFill>
        <p:spPr>
          <a:xfrm>
            <a:off x="3376966" y="1794419"/>
            <a:ext cx="2558956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087" y="102358"/>
            <a:ext cx="3110835" cy="19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8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8"/>
          <a:stretch/>
        </p:blipFill>
        <p:spPr>
          <a:xfrm>
            <a:off x="0" y="1027907"/>
            <a:ext cx="3295934" cy="48768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6"/>
          <a:stretch/>
        </p:blipFill>
        <p:spPr>
          <a:xfrm>
            <a:off x="5874935" y="1027907"/>
            <a:ext cx="2921474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9" r="9912"/>
          <a:stretch/>
        </p:blipFill>
        <p:spPr>
          <a:xfrm>
            <a:off x="3309156" y="1027907"/>
            <a:ext cx="254530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5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7" y="29496"/>
            <a:ext cx="3474889" cy="4055806"/>
          </a:xfrm>
        </p:spPr>
      </p:pic>
      <p:pic>
        <p:nvPicPr>
          <p:cNvPr id="4" name="Content Placeholder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06" y="782545"/>
            <a:ext cx="4389120" cy="5852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6570" y="526359"/>
            <a:ext cx="160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E+Low</a:t>
            </a:r>
            <a:r>
              <a:rPr lang="en-US" dirty="0" smtClean="0"/>
              <a:t> F region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76873" y="1204159"/>
            <a:ext cx="14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F region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20476" y="3049157"/>
            <a:ext cx="207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Equatorward of oval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01896" y="978245"/>
            <a:ext cx="459271" cy="5036820"/>
          </a:xfrm>
          <a:prstGeom prst="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37323" y="985921"/>
            <a:ext cx="464573" cy="5036820"/>
          </a:xfrm>
          <a:prstGeom prst="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46495" y="817070"/>
            <a:ext cx="4019225" cy="756421"/>
          </a:xfrm>
          <a:prstGeom prst="straightConnector1">
            <a:avLst/>
          </a:prstGeom>
          <a:ln w="28575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23656" y="1557077"/>
            <a:ext cx="4516880" cy="133612"/>
          </a:xfrm>
          <a:prstGeom prst="straightConnector1">
            <a:avLst/>
          </a:prstGeom>
          <a:ln w="28575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04462" y="94042"/>
            <a:ext cx="0" cy="3556184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44155"/>
            <a:ext cx="2294980" cy="29474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980" y="3849143"/>
            <a:ext cx="2286000" cy="29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7"/>
            <a:ext cx="4630994" cy="46309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40" y="959654"/>
            <a:ext cx="4778476" cy="4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8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7"/>
          <a:stretch/>
        </p:blipFill>
        <p:spPr>
          <a:xfrm>
            <a:off x="-213360" y="1971502"/>
            <a:ext cx="3394364" cy="37245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/>
          <a:stretch/>
        </p:blipFill>
        <p:spPr>
          <a:xfrm>
            <a:off x="6026727" y="1971501"/>
            <a:ext cx="3117273" cy="3724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r="7070"/>
          <a:stretch/>
        </p:blipFill>
        <p:spPr>
          <a:xfrm>
            <a:off x="3181004" y="1971500"/>
            <a:ext cx="2857500" cy="3724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997" y="0"/>
            <a:ext cx="3273625" cy="19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7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"/>
          <a:stretch/>
        </p:blipFill>
        <p:spPr>
          <a:xfrm>
            <a:off x="-262018" y="1978026"/>
            <a:ext cx="3416698" cy="37245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-189"/>
          <a:stretch/>
        </p:blipFill>
        <p:spPr>
          <a:xfrm>
            <a:off x="6027420" y="1978025"/>
            <a:ext cx="3131820" cy="3724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6686"/>
          <a:stretch/>
        </p:blipFill>
        <p:spPr>
          <a:xfrm>
            <a:off x="3154680" y="1973581"/>
            <a:ext cx="2880360" cy="3724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6792" y="2415540"/>
            <a:ext cx="94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region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13204" y="3876990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region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7405" y="4663199"/>
            <a:ext cx="207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Equatorward of 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2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89"/>
          <a:stretch/>
        </p:blipFill>
        <p:spPr>
          <a:xfrm>
            <a:off x="797162" y="0"/>
            <a:ext cx="3668158" cy="3724589"/>
          </a:xfrm>
        </p:spPr>
      </p:pic>
      <p:sp>
        <p:nvSpPr>
          <p:cNvPr id="5" name="TextBox 4"/>
          <p:cNvSpPr txBox="1"/>
          <p:nvPr/>
        </p:nvSpPr>
        <p:spPr>
          <a:xfrm>
            <a:off x="3265972" y="437514"/>
            <a:ext cx="94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region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2384" y="1898964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region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6585" y="2685173"/>
            <a:ext cx="207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Equatorward of oval</a:t>
            </a:r>
            <a:endParaRPr lang="en-US" dirty="0"/>
          </a:p>
        </p:txBody>
      </p:sp>
      <p:pic>
        <p:nvPicPr>
          <p:cNvPr id="8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57" y="-16487"/>
            <a:ext cx="4389120" cy="58521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66774" y="205740"/>
            <a:ext cx="346821" cy="5036820"/>
          </a:xfrm>
          <a:prstGeom prst="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13595" y="205740"/>
            <a:ext cx="357895" cy="5036820"/>
          </a:xfrm>
          <a:prstGeom prst="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99560" y="437514"/>
            <a:ext cx="3261360" cy="240666"/>
          </a:xfrm>
          <a:prstGeom prst="straightConnector1">
            <a:avLst/>
          </a:prstGeom>
          <a:ln w="28575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44942" y="541020"/>
            <a:ext cx="3658878" cy="1595950"/>
          </a:xfrm>
          <a:prstGeom prst="straightConnector1">
            <a:avLst/>
          </a:prstGeom>
          <a:ln w="28575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457675" y="0"/>
            <a:ext cx="0" cy="334518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471" y="3747449"/>
            <a:ext cx="2286000" cy="29616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4" y="3738173"/>
            <a:ext cx="2286000" cy="29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07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2886</TotalTime>
  <Words>211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FAST-Patch Study Recap</vt:lpstr>
      <vt:lpstr>FAST-PFISR conjunction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Patch ionogram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FAST-Patch Study Recap</dc:title>
  <dc:creator>ying zou</dc:creator>
  <cp:lastModifiedBy>ying zou</cp:lastModifiedBy>
  <cp:revision>57</cp:revision>
  <dcterms:created xsi:type="dcterms:W3CDTF">2016-05-07T18:18:07Z</dcterms:created>
  <dcterms:modified xsi:type="dcterms:W3CDTF">2016-05-09T18:24:35Z</dcterms:modified>
</cp:coreProperties>
</file>